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verage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verag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cf9cb9c9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cf9cb9c9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cf9cb9c9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cf9cb9c9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cf9cb9c9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cf9cb9c9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cf9cb9c9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cf9cb9c9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cf9cb9c9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cf9cb9c9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cf9cb9c9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cf9cb9c9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cf9cb9c9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cf9cb9c9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cf9cb9c9c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cf9cb9c9c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cf9cb9c9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cf9cb9c9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cf9cb9c9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cf9cb9c9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0ncalocunha.github.io/wizard_showdown/index.html" TargetMode="External"/><Relationship Id="rId4" Type="http://schemas.openxmlformats.org/officeDocument/2006/relationships/hyperlink" Target="https://diogozeca.github.io/Elemental_Clash/" TargetMode="External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20.png"/><Relationship Id="rId7" Type="http://schemas.openxmlformats.org/officeDocument/2006/relationships/image" Target="../media/image18.png"/><Relationship Id="rId8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739251" y="1149450"/>
            <a:ext cx="6413100" cy="142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Elemental Clash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5"/>
            <a:ext cx="7801500" cy="9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Diogo Silva-nMec: 108212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Introduction to Computer Graphics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2024/2025</a:t>
            </a:r>
            <a:endParaRPr/>
          </a:p>
        </p:txBody>
      </p:sp>
      <p:pic>
        <p:nvPicPr>
          <p:cNvPr id="61" name="Google Shape;61;p13" title="Elemental_Clash-DFjGezD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8400" y="1051825"/>
            <a:ext cx="1892500" cy="1892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862600" y="478000"/>
            <a:ext cx="469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Difficulties</a:t>
            </a:r>
            <a:endParaRPr sz="3300"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488550" y="1397525"/>
            <a:ext cx="71847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Criação de Textos e Modelos 3D através de Canvas HTML, convertidos em THREE.Texture</a:t>
            </a:r>
            <a:endParaRPr b="1" sz="1829"/>
          </a:p>
          <a:p>
            <a:pPr indent="457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[Texturas/Modelos muito pesados]</a:t>
            </a:r>
            <a:endParaRPr b="1" sz="1829"/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400" y="2200900"/>
            <a:ext cx="2307276" cy="2337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9" name="Google Shape;13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5302" y="2679725"/>
            <a:ext cx="2816548" cy="13794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Conclusion</a:t>
            </a:r>
            <a:endParaRPr sz="3300"/>
          </a:p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311700" y="974475"/>
            <a:ext cx="8520600" cy="3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Main Reference:      </a:t>
            </a:r>
            <a:r>
              <a:rPr lang="pt-PT" u="sng">
                <a:hlinkClick r:id="rId3"/>
              </a:rPr>
              <a:t>https://g0ncalocunha.github.io/wizard_showdown/index.html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1756" u="sng">
                <a:hlinkClick r:id="rId4"/>
              </a:rPr>
              <a:t>https://diogozeca.github.io/Elemental_Clash/</a:t>
            </a:r>
            <a:endParaRPr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0800" y="1482725"/>
            <a:ext cx="4862403" cy="246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652725" y="394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Main Ideas</a:t>
            </a:r>
            <a:endParaRPr sz="3300"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625" y="1326675"/>
            <a:ext cx="4351200" cy="27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-Rock-Paper-</a:t>
            </a:r>
            <a:r>
              <a:rPr lang="pt-PT"/>
              <a:t>Scissors Style mini-Game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- 3D Open World to Explore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        Using </a:t>
            </a:r>
            <a:r>
              <a:rPr b="1" lang="pt-PT"/>
              <a:t>Keyboard</a:t>
            </a:r>
            <a:r>
              <a:rPr lang="pt-PT"/>
              <a:t> and </a:t>
            </a:r>
            <a:r>
              <a:rPr b="1" lang="pt-PT"/>
              <a:t>Mouse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- Move freely through environment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/>
              <a:t>- Interact with other characters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949" y="1125350"/>
            <a:ext cx="3289124" cy="18613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6025" y="2778050"/>
            <a:ext cx="3247852" cy="18380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749600" y="449750"/>
            <a:ext cx="411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Three.js</a:t>
            </a:r>
            <a:endParaRPr sz="33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325" y="1191225"/>
            <a:ext cx="2140975" cy="10823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50475" y="1191225"/>
            <a:ext cx="56046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29"/>
              <a:t>The imports structure reinforces the </a:t>
            </a:r>
            <a:r>
              <a:rPr b="1" lang="pt-PT" sz="1829"/>
              <a:t>readability</a:t>
            </a:r>
            <a:r>
              <a:rPr lang="pt-PT" sz="1829"/>
              <a:t> and </a:t>
            </a:r>
            <a:r>
              <a:rPr b="1" lang="pt-PT" sz="1829"/>
              <a:t>reusability</a:t>
            </a:r>
            <a:r>
              <a:rPr lang="pt-PT" sz="1829"/>
              <a:t>, keeping the code more </a:t>
            </a:r>
            <a:r>
              <a:rPr b="1" lang="pt-PT" sz="1829"/>
              <a:t>organized</a:t>
            </a:r>
            <a:r>
              <a:rPr lang="pt-PT" sz="1829"/>
              <a:t>.</a:t>
            </a:r>
            <a:endParaRPr sz="1829"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641775" y="2442325"/>
            <a:ext cx="8282100" cy="22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29"/>
              <a:t>{ </a:t>
            </a:r>
            <a:r>
              <a:rPr b="1" lang="pt-PT" sz="1629"/>
              <a:t>CanvasTexture </a:t>
            </a:r>
            <a:r>
              <a:rPr lang="pt-PT" sz="1629"/>
              <a:t>} → Converts 2D canvas drawings into textures for 3D objects.</a:t>
            </a:r>
            <a:endParaRPr sz="1629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29"/>
              <a:t>{ </a:t>
            </a:r>
            <a:r>
              <a:rPr b="1" lang="pt-PT" sz="1629"/>
              <a:t>Vector3 </a:t>
            </a:r>
            <a:r>
              <a:rPr lang="pt-PT" sz="1629"/>
              <a:t>} → Represents 3D positions and directions; essential for movement, positioning, and physics.</a:t>
            </a:r>
            <a:endParaRPr sz="1629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29"/>
              <a:t>{ </a:t>
            </a:r>
            <a:r>
              <a:rPr b="1" lang="pt-PT" sz="1629"/>
              <a:t>Group </a:t>
            </a:r>
            <a:r>
              <a:rPr lang="pt-PT" sz="1629"/>
              <a:t>} → Lets you group multiple 3D objects to manipulate them as one.</a:t>
            </a:r>
            <a:endParaRPr sz="1629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29"/>
              <a:t>{ </a:t>
            </a:r>
            <a:r>
              <a:rPr b="1" lang="pt-PT" sz="1629"/>
              <a:t>Box3</a:t>
            </a:r>
            <a:r>
              <a:rPr lang="pt-PT" sz="1629"/>
              <a:t> } → Used for bounding box calculations, crucial for collision detection and spatial logic.</a:t>
            </a:r>
            <a:endParaRPr sz="1629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29"/>
              <a:t>{ </a:t>
            </a:r>
            <a:r>
              <a:rPr b="1" lang="pt-PT" sz="1629"/>
              <a:t>PlaneGeometry </a:t>
            </a:r>
            <a:r>
              <a:rPr lang="pt-PT" sz="1629"/>
              <a:t>} → A basic flat surface geometry, often used for floors, walls, or UI elements in 3D space.</a:t>
            </a:r>
            <a:endParaRPr sz="16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9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559975" y="318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Models and Textures</a:t>
            </a:r>
            <a:endParaRPr sz="33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00" y="1381875"/>
            <a:ext cx="1477774" cy="13606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450" y="2395850"/>
            <a:ext cx="2315451" cy="1782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1340775" y="1086750"/>
            <a:ext cx="22176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Wall Torch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Rocks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Table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Characters</a:t>
            </a:r>
            <a:endParaRPr b="1" sz="1829"/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5">
            <a:alphaModFix/>
          </a:blip>
          <a:srcRect b="17334" l="0" r="12694" t="0"/>
          <a:stretch/>
        </p:blipFill>
        <p:spPr>
          <a:xfrm>
            <a:off x="3185450" y="1297275"/>
            <a:ext cx="1915899" cy="1396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6">
            <a:alphaModFix/>
          </a:blip>
          <a:srcRect b="4478" l="17913" r="11310" t="4487"/>
          <a:stretch/>
        </p:blipFill>
        <p:spPr>
          <a:xfrm>
            <a:off x="5361475" y="2226775"/>
            <a:ext cx="1355999" cy="1981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5999600" y="1231675"/>
            <a:ext cx="22176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Ground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floor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Walls</a:t>
            </a:r>
            <a:endParaRPr b="1" sz="1829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1829"/>
              <a:t>Moon</a:t>
            </a:r>
            <a:endParaRPr b="1" sz="1829"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51599" y="1955087"/>
            <a:ext cx="1335274" cy="195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0" name="Google Shape;90;p16"/>
          <p:cNvPicPr preferRelativeResize="0"/>
          <p:nvPr/>
        </p:nvPicPr>
        <p:blipFill rotWithShape="1">
          <a:blip r:embed="rId8">
            <a:alphaModFix/>
          </a:blip>
          <a:srcRect b="18544" l="24524" r="18400" t="18613"/>
          <a:stretch/>
        </p:blipFill>
        <p:spPr>
          <a:xfrm>
            <a:off x="6640575" y="3621050"/>
            <a:ext cx="1422799" cy="1133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66275" y="298600"/>
            <a:ext cx="431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Organization</a:t>
            </a:r>
            <a:endParaRPr sz="3300"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028" y="1124250"/>
            <a:ext cx="1638325" cy="3248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2376725" y="926300"/>
            <a:ext cx="3244500" cy="36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THREE.Scene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Environment (scene.js + sceneLoader.js)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createTilesFloor()        	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createWallEnvironment()   	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createMetalCeiling()      	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createTable()              	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Outside Scenery (outsidescenery.js)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createOutsideScenery()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createRocks()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addClouds()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</a:t>
            </a:r>
            <a:r>
              <a:rPr b="1" lang="pt-PT" sz="830"/>
              <a:t>create Moon</a:t>
            </a:r>
            <a:r>
              <a:rPr b="1" lang="pt-PT" sz="830"/>
              <a:t>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updateMoonBillboard()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Lighting (lighting.js)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setupBaseLighting()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addWallTorches()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updateTorchLights()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Characters (characters.js)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setupCharacters()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animateCharacter()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getCharacters()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Player Controls (controls.js)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initControls()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updateMovement()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PT" sz="830"/>
              <a:t>│   └── updateCameraRotation()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……</a:t>
            </a:r>
            <a:endParaRPr b="1" sz="830"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5541200" y="716750"/>
            <a:ext cx="3499800" cy="43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….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UI &amp; Overlays (scene.js, miniGame.js)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createTextTexture()                  	                     ← scene.js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updateFloatingText()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createSimpleVictoryDisplay()         	     ← miniGame.js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createVictoryOverlayWithCountdown()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showDefeatOverlay()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Mini-Game Logic (miniGame.js)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initGame()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makeChoice()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determineWinner()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resetGame()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Flow Manager (gameManager.js)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registerMiniGame()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registerExitGame()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</a:t>
            </a:r>
            <a:r>
              <a:rPr b="1" lang="pt-PT" sz="830"/>
              <a:t>startMiniGame</a:t>
            </a:r>
            <a:r>
              <a:rPr b="1" lang="pt-PT" sz="830"/>
              <a:t>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Logic and Transitions (game.js)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startGame()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updateCameraTransition()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startVictoryTransition()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├── Game State (gameState.js)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checkTableProximity()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├── updateGameLighting()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   └── onRoomEntry()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│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└── Physics (physics.js)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	├── setTableReference()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	├── isCollidingWithWalls()</a:t>
            </a:r>
            <a:endParaRPr b="1" sz="83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830"/>
              <a:t>	└── isInDoorway()</a:t>
            </a:r>
            <a:endParaRPr b="1" sz="83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49175" y="435650"/>
            <a:ext cx="552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Animations</a:t>
            </a:r>
            <a:endParaRPr sz="3300"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202" y="593552"/>
            <a:ext cx="4966799" cy="16054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7291" y="2377950"/>
            <a:ext cx="3542623" cy="1497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49175" y="1191275"/>
            <a:ext cx="2711400" cy="17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Character: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bobAnimation()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thinkingAnimation()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tiltAnimation()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jumpSpinAnimation()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slumpAnimation()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443800" y="2883350"/>
            <a:ext cx="2711400" cy="15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miniGame</a:t>
            </a:r>
            <a:r>
              <a:rPr b="1" lang="pt-PT" sz="1829"/>
              <a:t>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updateCard()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makeChoice()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startVictorySequence()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showDefeatOverlay()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15275" y="449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Animations</a:t>
            </a:r>
            <a:endParaRPr sz="3300"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269100" y="2029375"/>
            <a:ext cx="3469500" cy="13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outsideScenery</a:t>
            </a:r>
            <a:r>
              <a:rPr b="1" lang="pt-PT" sz="1829"/>
              <a:t>: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animateClouds()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</a:t>
            </a:r>
            <a:r>
              <a:rPr b="1" lang="pt-PT" sz="1829"/>
              <a:t>updateMoonBillboard()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updateFloatingText()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  <p:pic>
        <p:nvPicPr>
          <p:cNvPr id="114" name="Google Shape;114;p19"/>
          <p:cNvPicPr preferRelativeResize="0"/>
          <p:nvPr/>
        </p:nvPicPr>
        <p:blipFill rotWithShape="1">
          <a:blip r:embed="rId3">
            <a:alphaModFix/>
          </a:blip>
          <a:srcRect b="0" l="5482" r="0" t="0"/>
          <a:stretch/>
        </p:blipFill>
        <p:spPr>
          <a:xfrm>
            <a:off x="3074700" y="1113100"/>
            <a:ext cx="5664927" cy="2988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500050" y="41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Lightning</a:t>
            </a:r>
            <a:endParaRPr sz="3300"/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124" y="1836350"/>
            <a:ext cx="2726699" cy="29052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1" name="Google Shape;1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7524" y="541975"/>
            <a:ext cx="1394075" cy="26834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2" name="Google Shape;122;p20"/>
          <p:cNvPicPr preferRelativeResize="0"/>
          <p:nvPr/>
        </p:nvPicPr>
        <p:blipFill rotWithShape="1">
          <a:blip r:embed="rId5">
            <a:alphaModFix/>
          </a:blip>
          <a:srcRect b="22642" l="0" r="0" t="0"/>
          <a:stretch/>
        </p:blipFill>
        <p:spPr>
          <a:xfrm>
            <a:off x="4029200" y="3098225"/>
            <a:ext cx="857600" cy="1558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5330800" y="1544275"/>
            <a:ext cx="3450600" cy="15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THREE.AmbientLight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THREE.PointLight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updateTorchLights()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829"/>
              <a:t>- updateMoonBillboard()</a:t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29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72900" y="299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3300"/>
              <a:t>User Interaction</a:t>
            </a:r>
            <a:endParaRPr sz="3300"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425" y="1713900"/>
            <a:ext cx="2806799" cy="2679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9151" y="672925"/>
            <a:ext cx="3150051" cy="2778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1" name="Google Shape;13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2551" y="2485925"/>
            <a:ext cx="2692775" cy="22278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